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End-to-End Customer Shopping Behavior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data analytics workflow from raw data to actionable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276"/>
            <a:ext cx="857881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Conclusion: A Full Data Analytics Lifecycle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792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successfully demonstrates a complete data analytics lifecycle, from raw data to actionable business intelligence.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154912" y="40290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458295"/>
            <a:ext cx="38420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Cleaning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20027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95284" y="28134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895284" y="3242667"/>
            <a:ext cx="3941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 Analysis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20027"/>
            <a:ext cx="4564975" cy="4564975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1440" y="3028176"/>
            <a:ext cx="296942" cy="2969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95284" y="5244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895284" y="5673923"/>
            <a:ext cx="3941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 Visualization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20027"/>
            <a:ext cx="4564975" cy="4564975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667" y="5754350"/>
            <a:ext cx="296942" cy="2969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69082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findings provide critical insights into customer behavior, highlighting the importance of non-subscribed loyal customers and the revenue potential of young adult segments.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131"/>
            <a:ext cx="834032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Overview: From Data to Decisions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931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showcases an end-to-end data analytics workflow, transforming raw customer data into valuable business insights.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33882"/>
            <a:ext cx="4215289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992148" y="363224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5859" y="3795832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44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485513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and prepare raw customer data using Python.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3433882"/>
            <a:ext cx="4215408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5405795" y="363224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506" y="3795832"/>
            <a:ext cx="267891" cy="2678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795" y="44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Analysis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05795" y="4855131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 and analyze data using SQL to answer business questions.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621203" y="3433882"/>
            <a:ext cx="4215289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819561" y="363224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3272" y="3795832"/>
            <a:ext cx="267891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9561" y="44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19561" y="485513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insights with an interactive Power BI dashboard.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93790" y="591181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workflow mirrors real industry practices, providing a holistic view of customer behavior.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2010"/>
            <a:ext cx="1067895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Description: A Glimpse into Customer Habits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6849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provides detailed customer-level shopping information for approximately 3,900 customers.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25760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22576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446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Demographics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876199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Age, gender, and age group.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225760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22576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3446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Purchase Behavior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3876199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Purchase amount and previous purchases.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225760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22576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3446978"/>
            <a:ext cx="26546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Information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3876199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Item purchased and category.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930854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0930" y="493085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083588" y="51520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Marketing Factors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083588" y="5581293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Discount applied and subscription status.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207437" y="4930854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84577" y="493085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22" name="Text 20"/>
          <p:cNvSpPr/>
          <p:nvPr/>
        </p:nvSpPr>
        <p:spPr>
          <a:xfrm>
            <a:off x="5497235" y="5152072"/>
            <a:ext cx="2621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Logistics &amp; Feedback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5497235" y="5581293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Shipping type and review rating.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6651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 &amp; Preparation with Python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11657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was instrumental in cleaning, standardizing, and preparing the raw dataset for robust SQL analysis.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1732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Steps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368177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Loaded dataset using Pandas.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06872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Checked for missing values and duplicates.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77321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categorical fields (e.g., Yes/No).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47770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Ensured correct data types for numeric columns.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18220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derived fields like age groups.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88669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Exported cleaned data for SQL.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3173254"/>
            <a:ext cx="26410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Sample Code Snippet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10308074" y="3706654"/>
            <a:ext cx="3536156" cy="3473053"/>
          </a:xfrm>
          <a:prstGeom prst="roundRect">
            <a:avLst>
              <a:gd name="adj" fmla="val 5143"/>
            </a:avLst>
          </a:prstGeom>
          <a:solidFill>
            <a:srgbClr val="EDF2ED"/>
          </a:solidFill>
          <a:ln/>
        </p:spPr>
      </p:sp>
      <p:sp>
        <p:nvSpPr>
          <p:cNvPr id="14" name="Shape 11"/>
          <p:cNvSpPr/>
          <p:nvPr/>
        </p:nvSpPr>
        <p:spPr>
          <a:xfrm>
            <a:off x="10298192" y="3706654"/>
            <a:ext cx="3555921" cy="3473053"/>
          </a:xfrm>
          <a:prstGeom prst="roundRect">
            <a:avLst>
              <a:gd name="adj" fmla="val 857"/>
            </a:avLst>
          </a:prstGeom>
          <a:solidFill>
            <a:srgbClr val="EDF2ED"/>
          </a:solidFill>
          <a:ln/>
        </p:spPr>
      </p:sp>
      <p:sp>
        <p:nvSpPr>
          <p:cNvPr id="15" name="Text 12"/>
          <p:cNvSpPr/>
          <p:nvPr/>
        </p:nvSpPr>
        <p:spPr>
          <a:xfrm>
            <a:off x="10496550" y="3855482"/>
            <a:ext cx="31592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pd.read_csv("customer_shopping_behavior.csv")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df['discount_applied'] = df['discount_applied'].str.title()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df['subscription_status'] = df['subscription_status'].str.title()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df.to_csv("customer_cleaned.csv", index=False)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913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Uncovering Business Insights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194905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cleaned dataset was loaded into a PostgreSQL database, enabling in-depth analysis to answer critical business questions.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07375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0815" y="30057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Storage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470815" y="343495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Cleaned data loaded into PostgreSQL.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98119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41964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Aggregations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462569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Performed data aggregations.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88863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53872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Segmentation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70815" y="581644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Segmented customers for targeted analysis.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379607"/>
            <a:ext cx="992267" cy="11907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0815" y="65779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Patterns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470815" y="700718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Analyzed revenue and behavior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354"/>
            <a:ext cx="977193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SQL Insights: Revenue &amp; Customer Behavior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10502"/>
            <a:ext cx="35750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Q1: Total Revenue by Gender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6190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contribute more to total revenue.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59800"/>
            <a:ext cx="3924300" cy="20726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4874" y="2110502"/>
            <a:ext cx="45304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Q2: Discount Users with High Spend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64874" y="261901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using discounts but spending above average show strong purchasing power.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564874" y="3477339"/>
            <a:ext cx="6279356" cy="2869763"/>
          </a:xfrm>
          <a:prstGeom prst="roundRect">
            <a:avLst>
              <a:gd name="adj" fmla="val 62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2494" y="3484959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70852" y="361164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906720" y="361164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64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572494" y="4055864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770852" y="4182547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906720" y="4182547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73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572494" y="4626769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70852" y="475345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906720" y="475345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90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572494" y="519767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770852" y="532435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906720" y="532435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85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572494" y="576857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770852" y="589526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0906720" y="589526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97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93790" y="67935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insights highlight distinct spending patterns and customer segments.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745"/>
            <a:ext cx="1135391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SQL Insights: Product Performance &amp; Segmentation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380893"/>
            <a:ext cx="56829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Q3: Top 5 Products by Average Review Rating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88940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Gloves, Sandals, and Boots lead in customer satisfaction, indicating consistent quality.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747730"/>
            <a:ext cx="6279356" cy="2869763"/>
          </a:xfrm>
          <a:prstGeom prst="roundRect">
            <a:avLst>
              <a:gd name="adj" fmla="val 62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755350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9768" y="3882033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135636" y="3882033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3.86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4326255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768" y="4452938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Sandals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135636" y="4452938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3.84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897160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768" y="502384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135636" y="502384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3.82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5468064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9768" y="5594747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135636" y="5594747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3.80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801410" y="6038969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9768" y="616565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Skirt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4135636" y="6165652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3.78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4874" y="2380893"/>
            <a:ext cx="627935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Q7: Customer Segmentation by Previous Purchases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64874" y="319956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 customers form the largest segment, demonstrating strong retention.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564874" y="4057888"/>
            <a:ext cx="6279356" cy="1727954"/>
          </a:xfrm>
          <a:prstGeom prst="roundRect">
            <a:avLst>
              <a:gd name="adj" fmla="val 103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572494" y="406550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770852" y="419219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0906720" y="419219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3116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572494" y="463641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770852" y="476309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Returning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906720" y="476309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572494" y="520731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70852" y="533400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0906720" y="533400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1130653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SQL Insights: Shipping, Subscriptions &amp; Age Groups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553891"/>
            <a:ext cx="49831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Q4: Average Purchase by Shipping Type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06240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shipping users show higher spending behavior.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603188"/>
            <a:ext cx="6279356" cy="1157049"/>
          </a:xfrm>
          <a:prstGeom prst="roundRect">
            <a:avLst>
              <a:gd name="adj" fmla="val 154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61080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9768" y="373749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135636" y="373749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60.48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418171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768" y="430839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135636" y="430839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58.46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2553891"/>
            <a:ext cx="58790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Q5: Spending: Subscribers vs. Non-Subscribers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64874" y="306240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Non-subscribed customers generate higher average and total revenue.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564874" y="3920728"/>
            <a:ext cx="6279356" cy="1157049"/>
          </a:xfrm>
          <a:prstGeom prst="roundRect">
            <a:avLst>
              <a:gd name="adj" fmla="val 154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572494" y="392834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771090" y="4055031"/>
            <a:ext cx="168783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863257" y="4055031"/>
            <a:ext cx="1683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59.87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951018" y="4055031"/>
            <a:ext cx="16872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170436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72494" y="449925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771090" y="4625935"/>
            <a:ext cx="168783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863257" y="4625935"/>
            <a:ext cx="1683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59.49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951018" y="4625935"/>
            <a:ext cx="16872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62645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93790" y="5524262"/>
            <a:ext cx="13042821" cy="1143476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524262"/>
            <a:ext cx="6521410" cy="1143476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992148" y="5722620"/>
            <a:ext cx="34443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Q10: Revenue by Age Group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92148" y="6151840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drive the highest revenue.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315200" y="5524262"/>
            <a:ext cx="6521410" cy="1143476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28" name="Shape 26"/>
          <p:cNvSpPr/>
          <p:nvPr/>
        </p:nvSpPr>
        <p:spPr>
          <a:xfrm>
            <a:off x="7315200" y="5524262"/>
            <a:ext cx="22860" cy="1143476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29" name="Text 27"/>
          <p:cNvSpPr/>
          <p:nvPr/>
        </p:nvSpPr>
        <p:spPr>
          <a:xfrm>
            <a:off x="7513558" y="5722620"/>
            <a:ext cx="43807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Q9: Repeat Buyers &amp; Subscriptions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513558" y="6151840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Repeat buyers are often non-subscribed.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7922"/>
            <a:ext cx="954750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Dashboard: Interactive Visualizations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1717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interactive Power BI dashboard was developed to visualize key insights, allowing for dynamic filtering and clear storytelling.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5010150"/>
            <a:ext cx="4215289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987290"/>
            <a:ext cx="4215289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7" name="Shape 4"/>
          <p:cNvSpPr/>
          <p:nvPr/>
        </p:nvSpPr>
        <p:spPr>
          <a:xfrm>
            <a:off x="2603778" y="471249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372" y="4891088"/>
            <a:ext cx="238125" cy="2381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15008" y="5506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Customers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015008" y="5935504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customer count.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5207437" y="5010150"/>
            <a:ext cx="4215408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12" name="Shape 8"/>
          <p:cNvSpPr/>
          <p:nvPr/>
        </p:nvSpPr>
        <p:spPr>
          <a:xfrm>
            <a:off x="5207437" y="4987290"/>
            <a:ext cx="4215408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3" name="Shape 9"/>
          <p:cNvSpPr/>
          <p:nvPr/>
        </p:nvSpPr>
        <p:spPr>
          <a:xfrm>
            <a:off x="7017425" y="471249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6018" y="4891088"/>
            <a:ext cx="238125" cy="23812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8655" y="5506283"/>
            <a:ext cx="28720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Avg. Purchase Amount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5428655" y="5935504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spend per transaction.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9621203" y="5010150"/>
            <a:ext cx="4215289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18" name="Shape 13"/>
          <p:cNvSpPr/>
          <p:nvPr/>
        </p:nvSpPr>
        <p:spPr>
          <a:xfrm>
            <a:off x="9621203" y="4987290"/>
            <a:ext cx="4215289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31191" y="471249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9784" y="4891088"/>
            <a:ext cx="238125" cy="23812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42421" y="5506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Avg. Review Rating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842421" y="5935504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customer satisfaction.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93790" y="66975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includes visualizations for revenue by category, sales by age group, and subscription status distribution, with interactive filters for gender, category, and shipping type.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2025-12-29T11:42:16Z</dcterms:created>
  <dcterms:modified xsi:type="dcterms:W3CDTF">2025-12-29T11:42:16Z</dcterms:modified>
</cp:coreProperties>
</file>